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orsiva" charset="0"/>
      <p:regular r:id="rId17"/>
      <p:bold r:id="rId18"/>
      <p:italic r:id="rId19"/>
      <p:boldItalic r:id="rId20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4" d="100"/>
          <a:sy n="104" d="100"/>
        </p:scale>
        <p:origin x="-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8879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Робоча назва проекту – betaKart.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Сьогодні тенденція така, що створюються комп’ютерні ігри з доповненою реальністю.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 доповнюємо реальність – грою.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4000" b="1" cap="none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4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Shape 8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08519" y="-126776"/>
            <a:ext cx="10286998" cy="69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4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80511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149455" y="5970230"/>
            <a:ext cx="665118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GETREALEMOTIONS.COM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7903" y="4005064"/>
            <a:ext cx="1534283" cy="170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9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betaKart</a:t>
            </a:r>
            <a:br>
              <a:rPr lang="en-US" sz="3959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959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Прокатний картинг з елементами комп’ютерної гри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19" y="4231805"/>
            <a:ext cx="4248472" cy="238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4007" y="4232896"/>
            <a:ext cx="4176464" cy="23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 три тижні</a:t>
            </a:r>
          </a:p>
        </p:txBody>
      </p:sp>
      <p:pic>
        <p:nvPicPr>
          <p:cNvPr id="103" name="Shape 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7543" y="1949219"/>
            <a:ext cx="3408781" cy="454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080" y="1949219"/>
            <a:ext cx="3408781" cy="4545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Виставка IDCEE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t="21266" b="8186"/>
          <a:stretch/>
        </p:blipFill>
        <p:spPr>
          <a:xfrm>
            <a:off x="107504" y="2708919"/>
            <a:ext cx="5531105" cy="39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860032" y="2708919"/>
            <a:ext cx="3902114" cy="390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24283"/>
          <a:stretch/>
        </p:blipFill>
        <p:spPr>
          <a:xfrm rot="5400000">
            <a:off x="4222653" y="1936654"/>
            <a:ext cx="5234178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Моделювання та epic fails</a:t>
            </a:r>
          </a:p>
        </p:txBody>
      </p:sp>
      <p:pic>
        <p:nvPicPr>
          <p:cNvPr id="118" name="Shape 1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1508" b="12537"/>
          <a:stretch/>
        </p:blipFill>
        <p:spPr>
          <a:xfrm>
            <a:off x="-3017308" y="1268759"/>
            <a:ext cx="6034616" cy="343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4543" y="4095744"/>
            <a:ext cx="4910675" cy="276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Цифри</a:t>
            </a:r>
          </a:p>
        </p:txBody>
      </p:sp>
      <p:pic>
        <p:nvPicPr>
          <p:cNvPr id="125" name="Shape 1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64087" y="2132856"/>
            <a:ext cx="3405112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395536" y="2132856"/>
            <a:ext cx="4456605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Потужність: 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kW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Батареї: 60 V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Розгін: 0-40 км/год – 3,7сек.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Макс: 40+км/год.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Запас ходу: 2 год.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Плани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/>
              <a:t>Допиляти аплікуху на планшет.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/>
              <a:t>Встановити зброю та захист.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/>
              <a:t>Адаптація під вікову категорію.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8" b="12517"/>
          <a:stretch/>
        </p:blipFill>
        <p:spPr>
          <a:xfrm>
            <a:off x="5424383" y="1196752"/>
            <a:ext cx="3732645" cy="566124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4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Shape 1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941158" y="-352617"/>
            <a:ext cx="10859652" cy="72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6516216" y="-23149"/>
            <a:ext cx="24817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betaKart is…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724128" y="6165303"/>
            <a:ext cx="326724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do</a:t>
            </a:r>
            <a:r>
              <a:rPr lang="en-US" sz="20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lang="en-US" sz="36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things with love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4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972616" y="-216023"/>
            <a:ext cx="10652111" cy="7101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45026" y="188640"/>
            <a:ext cx="25827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betaKart is …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427983" y="6211669"/>
            <a:ext cx="450796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rPr>
              <a:t>create a future for children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Экран (4:3)</PresentationFormat>
  <Paragraphs>26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Corsiva</vt:lpstr>
      <vt:lpstr>Тема Office</vt:lpstr>
      <vt:lpstr>Презентация PowerPoint</vt:lpstr>
      <vt:lpstr>betaKart </vt:lpstr>
      <vt:lpstr>За три тижні</vt:lpstr>
      <vt:lpstr>Виставка IDCEE</vt:lpstr>
      <vt:lpstr>Моделювання та epic fails</vt:lpstr>
      <vt:lpstr>Цифри</vt:lpstr>
      <vt:lpstr>Плани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BUBLIK</cp:lastModifiedBy>
  <cp:revision>1</cp:revision>
  <dcterms:modified xsi:type="dcterms:W3CDTF">2015-12-14T07:42:10Z</dcterms:modified>
</cp:coreProperties>
</file>